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5D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206" autoAdjust="0"/>
    <p:restoredTop sz="94660"/>
  </p:normalViewPr>
  <p:slideViewPr>
    <p:cSldViewPr>
      <p:cViewPr varScale="1">
        <p:scale>
          <a:sx n="84" d="100"/>
          <a:sy n="84" d="100"/>
        </p:scale>
        <p:origin x="1814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4F74-DA8A-49A0-9917-AABEF175832F}" type="datetimeFigureOut">
              <a:rPr lang="en-GB" smtClean="0"/>
              <a:t>23/10/2025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2974-9CF4-4626-B4BC-F8E59C184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4026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4F74-DA8A-49A0-9917-AABEF175832F}" type="datetimeFigureOut">
              <a:rPr lang="en-GB" smtClean="0"/>
              <a:t>23/10/2025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2974-9CF4-4626-B4BC-F8E59C184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67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4F74-DA8A-49A0-9917-AABEF175832F}" type="datetimeFigureOut">
              <a:rPr lang="en-GB" smtClean="0"/>
              <a:t>23/10/2025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2974-9CF4-4626-B4BC-F8E59C184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9132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4F74-DA8A-49A0-9917-AABEF175832F}" type="datetimeFigureOut">
              <a:rPr lang="en-GB" smtClean="0"/>
              <a:t>23/10/2025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2974-9CF4-4626-B4BC-F8E59C184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114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4F74-DA8A-49A0-9917-AABEF175832F}" type="datetimeFigureOut">
              <a:rPr lang="en-GB" smtClean="0"/>
              <a:t>23/10/2025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2974-9CF4-4626-B4BC-F8E59C184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6511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4F74-DA8A-49A0-9917-AABEF175832F}" type="datetimeFigureOut">
              <a:rPr lang="en-GB" smtClean="0"/>
              <a:t>23/10/2025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2974-9CF4-4626-B4BC-F8E59C184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818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4F74-DA8A-49A0-9917-AABEF175832F}" type="datetimeFigureOut">
              <a:rPr lang="en-GB" smtClean="0"/>
              <a:t>23/10/2025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2974-9CF4-4626-B4BC-F8E59C184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26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4F74-DA8A-49A0-9917-AABEF175832F}" type="datetimeFigureOut">
              <a:rPr lang="en-GB" smtClean="0"/>
              <a:t>23/10/2025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2974-9CF4-4626-B4BC-F8E59C184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4204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4F74-DA8A-49A0-9917-AABEF175832F}" type="datetimeFigureOut">
              <a:rPr lang="en-GB" smtClean="0"/>
              <a:t>23/10/2025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2974-9CF4-4626-B4BC-F8E59C184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1646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4F74-DA8A-49A0-9917-AABEF175832F}" type="datetimeFigureOut">
              <a:rPr lang="en-GB" smtClean="0"/>
              <a:t>23/10/2025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2974-9CF4-4626-B4BC-F8E59C184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0047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4F74-DA8A-49A0-9917-AABEF175832F}" type="datetimeFigureOut">
              <a:rPr lang="en-GB" smtClean="0"/>
              <a:t>23/10/2025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2974-9CF4-4626-B4BC-F8E59C184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1123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494F74-DA8A-49A0-9917-AABEF175832F}" type="datetimeFigureOut">
              <a:rPr lang="en-GB" smtClean="0"/>
              <a:t>23/10/2025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D2974-9CF4-4626-B4BC-F8E59C184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8895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309576" y="2188846"/>
            <a:ext cx="2856773" cy="198518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  <a:latin typeface="Comic Sans MS" pitchFamily="66" charset="0"/>
              </a:rPr>
              <a:t>.</a:t>
            </a:r>
          </a:p>
          <a:p>
            <a:pPr algn="ctr"/>
            <a:endParaRPr lang="en-GB" sz="1100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en-GB" sz="1100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en-GB" sz="1100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en-GB" sz="1100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en-GB" sz="1100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r>
              <a:rPr lang="en-GB" sz="1100" dirty="0">
                <a:solidFill>
                  <a:schemeClr val="tx1"/>
                </a:solidFill>
                <a:latin typeface="Comic Sans MS" pitchFamily="66" charset="0"/>
              </a:rPr>
              <a:t> </a:t>
            </a:r>
          </a:p>
        </p:txBody>
      </p:sp>
      <p:sp>
        <p:nvSpPr>
          <p:cNvPr id="4" name="Flowchart: Punched Tape 3"/>
          <p:cNvSpPr/>
          <p:nvPr/>
        </p:nvSpPr>
        <p:spPr>
          <a:xfrm>
            <a:off x="3502078" y="2451912"/>
            <a:ext cx="2423519" cy="892801"/>
          </a:xfrm>
          <a:prstGeom prst="flowChartPunchedTape">
            <a:avLst/>
          </a:prstGeom>
          <a:noFill/>
          <a:ln>
            <a:solidFill>
              <a:srgbClr val="385D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Year 6 Autumn 2           2025 – 26 </a:t>
            </a:r>
          </a:p>
        </p:txBody>
      </p:sp>
      <p:sp>
        <p:nvSpPr>
          <p:cNvPr id="5" name="Rectangle 4"/>
          <p:cNvSpPr/>
          <p:nvPr/>
        </p:nvSpPr>
        <p:spPr>
          <a:xfrm>
            <a:off x="309576" y="232507"/>
            <a:ext cx="2887146" cy="189186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  <a:latin typeface="Comic Sans MS" pitchFamily="66" charset="0"/>
              </a:rPr>
              <a:t>.</a:t>
            </a:r>
          </a:p>
          <a:p>
            <a:pPr algn="ctr"/>
            <a:endParaRPr lang="en-GB" sz="11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45549" y="232507"/>
            <a:ext cx="2660074" cy="215027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05821" y="3475944"/>
            <a:ext cx="2697518" cy="171573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70779" y="256052"/>
            <a:ext cx="2810256" cy="193279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 u="sng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en-GB" sz="1100" b="1" u="sng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en-GB" sz="1100" b="1" u="sng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en-GB" sz="1100" b="1" u="sng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en-GB" sz="1100" b="1" u="sng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en-GB" sz="1100" b="1" u="sng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en-GB" sz="1100" b="1" u="sng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en-GB" sz="1100" b="1" u="sng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en-GB" sz="1100" b="1" u="sng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r>
              <a:rPr lang="en-GB" sz="14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Maths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</a:rPr>
              <a:t>In Maths, we will be continuing with arithmetic and reasoning each day.  We will be revising fractions and percentages and applying this to problem solving. </a:t>
            </a:r>
          </a:p>
          <a:p>
            <a:pPr algn="ctr"/>
            <a:r>
              <a:rPr lang="en-GB" dirty="0"/>
              <a:t>Identify the value of each digit to three decimal places and multiply and divide numbers by 10,100,1000 where the answers are up to three decimal places.</a:t>
            </a:r>
          </a:p>
          <a:p>
            <a:pPr algn="ctr"/>
            <a:endParaRPr lang="en-GB" sz="1100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en-GB" sz="1100" b="1" u="sng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en-GB" sz="11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127116" y="2282758"/>
            <a:ext cx="2905622" cy="2220633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 u="sng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en-GB" sz="1100" b="1" u="sng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en-GB" sz="1100" b="1" u="sng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en-GB" sz="1100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en-GB" sz="1100" b="1" u="sng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en-GB" sz="1100" b="1" u="sng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en-GB" sz="11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87661" y="4679179"/>
            <a:ext cx="1435718" cy="2408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b="1" u="sng" dirty="0">
                <a:latin typeface="Calibri" panose="020F0502020204030204" pitchFamily="34" charset="0"/>
                <a:cs typeface="Calibri" panose="020F0502020204030204" pitchFamily="34" charset="0"/>
              </a:rPr>
              <a:t>Geography</a:t>
            </a:r>
          </a:p>
          <a:p>
            <a:pPr algn="ctr"/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In Geography we will be learning about North America. We will find out about how areas of the continent compare to our local area. </a:t>
            </a:r>
          </a:p>
          <a:p>
            <a:pPr algn="ctr"/>
            <a:endParaRPr lang="en-GB" sz="1050" b="1" u="sng" dirty="0">
              <a:latin typeface="Comic Sans MS" pitchFamily="66" charset="0"/>
            </a:endParaRPr>
          </a:p>
          <a:p>
            <a:pPr algn="ctr"/>
            <a:endParaRPr lang="en-GB" sz="1100" b="1" u="sng" dirty="0">
              <a:latin typeface="Comic Sans MS" pitchFamily="66" charset="0"/>
            </a:endParaRPr>
          </a:p>
          <a:p>
            <a:pPr algn="ctr"/>
            <a:endParaRPr lang="en-GB" sz="1100" b="1" u="sng" dirty="0">
              <a:latin typeface="Comic Sans MS" pitchFamily="66" charset="0"/>
            </a:endParaRPr>
          </a:p>
          <a:p>
            <a:pPr algn="ctr"/>
            <a:endParaRPr lang="en-GB" sz="1000" b="1" u="sng" dirty="0">
              <a:latin typeface="Comic Sans MS" pitchFamily="66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127116" y="4597304"/>
            <a:ext cx="2905622" cy="2004836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09576" y="4293096"/>
            <a:ext cx="2887146" cy="2304256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47884" y="4333216"/>
            <a:ext cx="276584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b="1" u="sng" dirty="0">
                <a:cs typeface="Calibri" panose="020F0502020204030204" pitchFamily="34" charset="0"/>
              </a:rPr>
              <a:t>Computing</a:t>
            </a:r>
          </a:p>
          <a:p>
            <a:pPr algn="ctr"/>
            <a:r>
              <a:rPr lang="en-GB" sz="1200" dirty="0">
                <a:cs typeface="Calibri" panose="020F0502020204030204" pitchFamily="34" charset="0"/>
              </a:rPr>
              <a:t>In computing, we will be learning about website design. We will </a:t>
            </a:r>
            <a:r>
              <a:rPr lang="en-GB" sz="1200" dirty="0"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en-GB" sz="1200" dirty="0">
                <a:effectLst/>
                <a:ea typeface="Calibri" panose="020F0502020204030204" pitchFamily="34" charset="0"/>
                <a:cs typeface="Lato-Regular"/>
              </a:rPr>
              <a:t>earn how web pages and sites are created and how to embed media and links.</a:t>
            </a:r>
            <a:endParaRPr lang="en-GB" sz="1200" dirty="0"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62427" y="3492877"/>
            <a:ext cx="160732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b="1" u="sng" dirty="0">
                <a:latin typeface="Calibri" panose="020F0502020204030204" pitchFamily="34" charset="0"/>
                <a:cs typeface="Calibri" panose="020F0502020204030204" pitchFamily="34" charset="0"/>
              </a:rPr>
              <a:t>Spanish</a:t>
            </a:r>
          </a:p>
          <a:p>
            <a:pPr algn="ctr"/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We will be learning how to speak about items of clothing in Spanish. We will also learn about Christmas in Spain -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Feliz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Navidad!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8552" y="2368171"/>
            <a:ext cx="166006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u="sng" dirty="0">
                <a:latin typeface="Calibri" panose="020F0502020204030204" pitchFamily="34" charset="0"/>
                <a:cs typeface="Calibri" panose="020F0502020204030204" pitchFamily="34" charset="0"/>
              </a:rPr>
              <a:t>PE</a:t>
            </a:r>
          </a:p>
          <a:p>
            <a:pPr algn="ctr"/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In PE we will be learning how to play netball and each week we will do interval training to help improve our fitness.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17634" y="232507"/>
            <a:ext cx="1747174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u="sng" dirty="0">
                <a:latin typeface="Calibri" panose="020F0502020204030204" pitchFamily="34" charset="0"/>
                <a:cs typeface="Calibri" panose="020F0502020204030204" pitchFamily="34" charset="0"/>
              </a:rPr>
              <a:t>English</a:t>
            </a:r>
          </a:p>
          <a:p>
            <a:pPr algn="ctr"/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In English this half term, we will be studying the book Wolf Wilder by Katherine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Rundell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.  From this we will be writing a narrative based on the events in the book and a non-chronological report on wolves.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45548" y="328926"/>
            <a:ext cx="1524207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u="sng" dirty="0">
                <a:latin typeface="Calibri" panose="020F0502020204030204" pitchFamily="34" charset="0"/>
                <a:cs typeface="Calibri" panose="020F0502020204030204" pitchFamily="34" charset="0"/>
              </a:rPr>
              <a:t>Science</a:t>
            </a:r>
          </a:p>
          <a:p>
            <a:pPr algn="ctr"/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In science we will be learning about living things and their habitats. We will learn about classification of living things and use dichotomous keys to sort them.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45095" y="2268444"/>
            <a:ext cx="293624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u="sng" dirty="0">
                <a:latin typeface="Calibri" panose="020F0502020204030204" pitchFamily="34" charset="0"/>
                <a:cs typeface="Calibri" panose="020F0502020204030204" pitchFamily="34" charset="0"/>
              </a:rPr>
              <a:t>Art</a:t>
            </a:r>
          </a:p>
          <a:p>
            <a:pPr algn="ctr"/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In Art, we will be learning about the artist Henri 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Roussaeu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. We will investigate how his paintings consist of a background, middle ground and foreground. We will use this as inspiration for our own painted scene.</a:t>
            </a:r>
            <a:endParaRPr lang="en-GB" dirty="0"/>
          </a:p>
        </p:txBody>
      </p:sp>
      <p:sp>
        <p:nvSpPr>
          <p:cNvPr id="32" name="Rectangle 31"/>
          <p:cNvSpPr/>
          <p:nvPr/>
        </p:nvSpPr>
        <p:spPr>
          <a:xfrm>
            <a:off x="3308639" y="5294765"/>
            <a:ext cx="2708198" cy="130258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  <a:latin typeface="Comic Sans MS" pitchFamily="66" charset="0"/>
              </a:rPr>
              <a:t>.</a:t>
            </a:r>
          </a:p>
          <a:p>
            <a:pPr algn="ctr"/>
            <a:endParaRPr lang="en-GB" sz="1100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en-GB" sz="1100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en-GB" sz="1100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en-GB" sz="1100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endParaRPr lang="en-GB" sz="1100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r>
              <a:rPr lang="en-GB" sz="1100" dirty="0">
                <a:solidFill>
                  <a:schemeClr val="tx1"/>
                </a:solidFill>
                <a:latin typeface="Comic Sans MS" pitchFamily="66" charset="0"/>
              </a:rPr>
              <a:t>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407381" y="5360135"/>
            <a:ext cx="253783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b="1" u="sng" dirty="0"/>
              <a:t>R.E</a:t>
            </a:r>
          </a:p>
          <a:p>
            <a:pPr algn="ctr"/>
            <a:r>
              <a:rPr lang="en-GB" sz="1200" dirty="0"/>
              <a:t>In R.E we will be learning about the concept of ‘warning’.  We will link this to The Magi in Christianity’s Christmas story. 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4183" y="3898827"/>
            <a:ext cx="1101414" cy="1007559"/>
          </a:xfrm>
          <a:prstGeom prst="rect">
            <a:avLst/>
          </a:prstGeom>
        </p:spPr>
      </p:pic>
      <p:pic>
        <p:nvPicPr>
          <p:cNvPr id="12" name="Picture 2" descr="Living Things and Their Habitats 6 ...">
            <a:extLst>
              <a:ext uri="{FF2B5EF4-FFF2-40B4-BE49-F238E27FC236}">
                <a16:creationId xmlns:a16="http://schemas.microsoft.com/office/drawing/2014/main" id="{76C2C78A-6BE0-4B07-A676-84FD2F582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000" y="577488"/>
            <a:ext cx="1199471" cy="1354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 Wolf Wilder: Katherine Rundell : Rundell, Katherine: Amazon.co.uk: Books">
            <a:extLst>
              <a:ext uri="{FF2B5EF4-FFF2-40B4-BE49-F238E27FC236}">
                <a16:creationId xmlns:a16="http://schemas.microsoft.com/office/drawing/2014/main" id="{D13E2A95-47A6-4C38-AE4B-D0E3B0D31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683" y="253350"/>
            <a:ext cx="1248954" cy="1844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aths – Grace Academy Darlaston">
            <a:extLst>
              <a:ext uri="{FF2B5EF4-FFF2-40B4-BE49-F238E27FC236}">
                <a16:creationId xmlns:a16="http://schemas.microsoft.com/office/drawing/2014/main" id="{57BA0640-97B6-4D12-B2E5-386B351108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8207" y="1409392"/>
            <a:ext cx="2594274" cy="677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6A8A6F6-D17B-46A6-8FBF-928287423D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230" y="5561295"/>
            <a:ext cx="2537837" cy="1004522"/>
          </a:xfrm>
          <a:prstGeom prst="rect">
            <a:avLst/>
          </a:prstGeom>
        </p:spPr>
      </p:pic>
      <p:pic>
        <p:nvPicPr>
          <p:cNvPr id="1034" name="Picture 10" descr="Henri Rousseau Midjourney style | Andrei Kovalev's Midlibrary">
            <a:extLst>
              <a:ext uri="{FF2B5EF4-FFF2-40B4-BE49-F238E27FC236}">
                <a16:creationId xmlns:a16="http://schemas.microsoft.com/office/drawing/2014/main" id="{8EF62295-F5DC-4E6B-BA4C-6AD407C1EE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73" y="3481382"/>
            <a:ext cx="1643821" cy="92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657 Netball Girl Stock Illustrations ...">
            <a:extLst>
              <a:ext uri="{FF2B5EF4-FFF2-40B4-BE49-F238E27FC236}">
                <a16:creationId xmlns:a16="http://schemas.microsoft.com/office/drawing/2014/main" id="{8F8E3831-1016-4DD3-8F63-0A6BDA6E3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137" y="2342097"/>
            <a:ext cx="968699" cy="163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North America • FamilySearch">
            <a:extLst>
              <a:ext uri="{FF2B5EF4-FFF2-40B4-BE49-F238E27FC236}">
                <a16:creationId xmlns:a16="http://schemas.microsoft.com/office/drawing/2014/main" id="{2F64BB38-11DF-420E-AF89-FEDC8263C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830" y="4681974"/>
            <a:ext cx="1412205" cy="1758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81137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1403</TotalTime>
  <Words>320</Words>
  <Application>Microsoft Office PowerPoint</Application>
  <PresentationFormat>On-screen Show (4:3)</PresentationFormat>
  <Paragraphs>52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Comic Sans MS</vt:lpstr>
      <vt:lpstr>Office Theme</vt:lpstr>
      <vt:lpstr>PowerPoint Presentation</vt:lpstr>
    </vt:vector>
  </TitlesOfParts>
  <Company>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Penny Sherborne</dc:creator>
  <cp:lastModifiedBy>Katherine Streeter</cp:lastModifiedBy>
  <cp:revision>105</cp:revision>
  <dcterms:created xsi:type="dcterms:W3CDTF">2015-06-15T16:04:33Z</dcterms:created>
  <dcterms:modified xsi:type="dcterms:W3CDTF">2025-10-23T12:25:42Z</dcterms:modified>
</cp:coreProperties>
</file>